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6" d="100"/>
          <a:sy n="136" d="100"/>
        </p:scale>
        <p:origin x="-16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037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970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86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100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01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3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829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7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57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59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E16540-1146-1346-B8D3-0C68C6D120EE}" type="datetimeFigureOut">
              <a:rPr lang="en-US" smtClean="0"/>
              <a:t>12/18/14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E654A-8A6B-414F-BA74-B72BEC778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8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571500"/>
            <a:ext cx="78613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05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571500"/>
            <a:ext cx="78359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210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533400"/>
            <a:ext cx="78994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41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533400"/>
            <a:ext cx="7886700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203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520700"/>
            <a:ext cx="7912100" cy="580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856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546100"/>
            <a:ext cx="79375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065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520700"/>
            <a:ext cx="79883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77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On-screen Show 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Webber</dc:creator>
  <cp:lastModifiedBy>Mark Webber</cp:lastModifiedBy>
  <cp:revision>1</cp:revision>
  <dcterms:created xsi:type="dcterms:W3CDTF">2014-12-19T00:47:54Z</dcterms:created>
  <dcterms:modified xsi:type="dcterms:W3CDTF">2014-12-19T00:50:45Z</dcterms:modified>
</cp:coreProperties>
</file>

<file path=docProps/thumbnail.jpeg>
</file>